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0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355AC-8F06-4494-93B3-1ECEF65127A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87F5-67FF-4D64-8BF1-A28AC80FB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nbriatta\Local%20Settings\Temporary%20Internet%20Files\Content.IE5\3D2JBIG5\MSj03882890000%5b1%5d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briatta\Local Settings\Temporary Internet Files\Content.IE5\9N83IATO\MCj042838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5257800"/>
            <a:ext cx="685800" cy="747473"/>
          </a:xfrm>
          <a:prstGeom prst="rect">
            <a:avLst/>
          </a:prstGeom>
          <a:noFill/>
        </p:spPr>
      </p:pic>
      <p:pic>
        <p:nvPicPr>
          <p:cNvPr id="1028" name="Picture 4" descr="C:\Documents and Settings\nbriatta\Local Settings\Temporary Internet Files\Content.IE5\PC2SQVCC\MCj023266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905000"/>
            <a:ext cx="3108356" cy="1686962"/>
          </a:xfrm>
          <a:prstGeom prst="rect">
            <a:avLst/>
          </a:prstGeom>
          <a:noFill/>
        </p:spPr>
      </p:pic>
      <p:pic>
        <p:nvPicPr>
          <p:cNvPr id="5" name="Picture 2" descr="C:\Documents and Settings\nbriatta\Local Settings\Temporary Internet Files\Content.IE5\9N83IATO\MCj042838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4724400"/>
            <a:ext cx="685800" cy="747473"/>
          </a:xfrm>
          <a:prstGeom prst="rect">
            <a:avLst/>
          </a:prstGeom>
          <a:noFill/>
        </p:spPr>
      </p:pic>
      <p:pic>
        <p:nvPicPr>
          <p:cNvPr id="6" name="Picture 2" descr="C:\Documents and Settings\nbriatta\Local Settings\Temporary Internet Files\Content.IE5\9N83IATO\MCj042838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867400"/>
            <a:ext cx="685800" cy="747473"/>
          </a:xfrm>
          <a:prstGeom prst="rect">
            <a:avLst/>
          </a:prstGeom>
          <a:noFill/>
        </p:spPr>
      </p:pic>
      <p:pic>
        <p:nvPicPr>
          <p:cNvPr id="1033" name="Picture 9" descr="C:\Documents and Settings\nbriatta\Local Settings\Temporary Internet Files\Content.IE5\COWGDE7V\MCj0412500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10000" y="3886200"/>
            <a:ext cx="2292036" cy="937034"/>
          </a:xfrm>
          <a:prstGeom prst="rect">
            <a:avLst/>
          </a:prstGeom>
          <a:noFill/>
        </p:spPr>
      </p:pic>
      <p:pic>
        <p:nvPicPr>
          <p:cNvPr id="1034" name="Picture 10" descr="C:\Documents and Settings\nbriatta\Local Settings\Temporary Internet Files\Content.IE5\COWGDE7V\MCj0412500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5638800"/>
            <a:ext cx="2292036" cy="937034"/>
          </a:xfrm>
          <a:prstGeom prst="rect">
            <a:avLst/>
          </a:prstGeom>
          <a:noFill/>
        </p:spPr>
      </p:pic>
      <p:pic>
        <p:nvPicPr>
          <p:cNvPr id="16" name="MSj0388289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3.7037E-6 C 0.00556 0.00486 0.01285 0.01319 0.02032 0.00208 C 0.02344 -0.00255 0.02032 -0.01065 0.01876 -0.01667 C 0.01754 -0.0213 0.00382 -0.0338 8.88889E-6 -0.03542 C -0.00312 -0.03681 -0.00937 -0.03958 -0.00937 -0.03958 C -0.02586 -0.0375 -0.02673 -0.04051 -0.03437 -0.025 C -0.03385 -0.01875 -0.03715 -0.0088 -0.03281 -0.00625 C -0.00711 0.0081 -0.00694 0.00069 -0.00312 -0.01458 C -0.00364 -0.02986 -0.00347 -0.04514 -0.00468 -0.06042 C -0.00642 -0.08194 -0.0217 -0.07917 -0.03437 -0.08333 C -0.04149 -0.08171 -0.04774 -0.0794 -0.05468 -0.07708 C -0.0651 -0.05833 -0.05972 -0.06435 -0.06874 -0.05625 C -0.07256 -0.04861 -0.07604 -0.03981 -0.07812 -0.03125 C -0.07604 -0.01528 -0.07725 -0.01481 -0.06562 -0.01875 C -0.05711 -0.02639 -0.05225 -0.02801 -0.06249 -0.05208 C -0.06458 -0.05718 -0.07083 -0.05486 -0.07499 -0.05625 C -0.08072 -0.0581 -0.08645 -0.06065 -0.09218 -0.0625 C -0.1026 -0.06181 -0.11302 -0.06157 -0.12343 -0.06042 C -0.12899 -0.05972 -0.14704 -0.04352 -0.15156 -0.0375 C -0.15468 -0.025 -0.15868 -0.01736 -0.14843 -0.00833 C -0.14635 -0.00903 -0.1434 -0.0081 -0.14218 -0.01042 C -0.1394 -0.01644 -0.14079 -0.02454 -0.13906 -0.03125 C -0.14114 -0.04236 -0.14305 -0.05116 -0.15156 -0.05625 C -0.15451 -0.0581 -0.16093 -0.06042 -0.16093 -0.06042 C -0.16979 -0.05972 -0.17864 -0.05995 -0.18749 -0.05833 C -0.1934 -0.05741 -0.19878 -0.0537 -0.20468 -0.05208 C -0.2052 -0.04931 -0.20468 -0.04583 -0.20624 -0.04375 C -0.20781 -0.04167 -0.21041 -0.04236 -0.21249 -0.04167 C -0.21753 -0.03981 -0.22187 -0.03611 -0.22656 -0.03333 C -0.22864 -0.03218 -0.23072 -0.03079 -0.23281 -0.02917 C -0.23611 -0.02662 -0.24218 -0.02083 -0.24218 -0.02083 C -0.24565 -0.01389 -0.24965 -0.01204 -0.25156 -0.00417 C -0.24965 0.02847 -0.2552 0.03032 -0.23281 0.02708 C -0.22656 0.01458 -0.22968 0.00208 -0.23437 -0.01042 C -0.23506 -0.01227 -0.23489 -0.01505 -0.23593 -0.01667 C -0.23871 -0.0213 -0.24131 -0.02662 -0.24531 -0.02917 C -0.24947 -0.03194 -0.25781 -0.0375 -0.25781 -0.0375 C -0.26979 -0.03681 -0.28628 -0.04375 -0.29374 -0.03125 C -0.29652 -0.02662 -0.30104 -0.01042 -0.30312 -0.00417 C -0.30451 -0.00023 -0.3052 0.00417 -0.30624 0.00833 C -0.30677 0.01042 -0.30781 0.01458 -0.30781 0.01458 C -0.30677 0.02778 -0.30503 0.0375 -0.30312 0.05 C -0.29635 0.04931 -0.2894 0.05046 -0.28281 0.04792 C -0.28124 0.04722 -0.28124 0.04375 -0.28124 0.04167 C -0.28124 0.03287 -0.28368 0.03148 -0.28906 0.02708 C -0.30364 0.01505 -0.31874 0.00532 -0.33593 0.00208 C -0.3493 -0.00394 -0.35833 -0.00139 -0.37343 3.7037E-6 C -0.38472 0.00995 -0.37951 0.00602 -0.38906 0.0125 C -0.39635 0.02685 -0.40677 0.03727 -0.41093 0.05417 C -0.40781 0.09306 -0.41197 0.05579 -0.40624 0.08542 C -0.40572 0.08819 -0.40624 0.0919 -0.40468 0.09375 C -0.40225 0.09653 -0.39531 0.09792 -0.39531 0.09792 C -0.39166 0.09722 -0.38663 0.09977 -0.38437 0.09583 C -0.37986 0.08796 -0.38211 0.07616 -0.37968 0.06667 C -0.38177 0.03495 -0.3809 0.01273 -0.40468 3.7037E-6 C -0.41215 -0.00995 -0.40642 -0.00486 -0.41874 -0.00833 C -0.42291 -0.00949 -0.43124 -0.0125 -0.43124 -0.0125 C -0.44739 -0.01111 -0.46163 -0.01181 -0.47499 3.7037E-6 C -0.47552 0.00208 -0.47586 0.0044 -0.47656 0.00625 C -0.47743 0.00856 -0.47899 0.01019 -0.47968 0.0125 C -0.48124 0.01782 -0.48142 0.02384 -0.48281 0.02917 C -0.48177 0.04861 -0.48298 0.06528 -0.47499 0.08125 C -0.47343 0.09144 -0.47118 0.10069 -0.46874 0.11042 C -0.46736 0.11574 -0.46666 0.12153 -0.46562 0.12708 C -0.4651 0.12986 -0.46406 0.13542 -0.46406 0.13542 C -0.46597 0.19815 -0.45815 0.17963 -0.48124 0.21042 C -0.48715 0.21829 -0.48385 0.21574 -0.49062 0.21875 C -0.49895 0.23542 -0.521 0.23032 -0.53281 0.23125 C -0.54444 0.23634 -0.54809 0.23495 -0.56249 0.23333 C -0.56406 0.23125 -0.56718 0.22708 -0.56718 0.22708 " pathEditMode="relative" ptsTypes="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C 0.00955 0.00209 0.01875 0.00533 0.02812 0.00834 C 0.03854 0.00764 0.04896 0.00811 0.05937 0.00625 C 0.06701 0.00486 0.07274 -0.01365 0.075 -0.02291 C 0.07656 -0.10856 0.05903 -0.11018 0.10625 -0.10625 C 0.12604 -0.09745 0.09219 -0.11342 0.11562 -0.09791 C 0.13316 -0.08634 0.15712 -0.08865 0.175 -0.0875 C 0.1908 -0.08333 0.18437 -0.08402 0.21094 -0.0875 C 0.22812 -0.08958 0.24236 -0.12777 0.24687 -0.14583 C 0.24774 -0.15833 0.24653 -0.17152 0.25 -0.18333 C 0.2526 -0.19259 0.27326 -0.21481 0.27969 -0.21875 C 0.2842 -0.22152 0.28906 -0.22291 0.29375 -0.225 C 0.29896 -0.2243 0.30434 -0.2243 0.30937 -0.22291 C 0.31614 -0.22106 0.31545 -0.21759 0.32031 -0.2125 C 0.32795 -0.20463 0.33177 -0.20301 0.34062 -0.2 C 0.35573 -0.20069 0.37083 -0.20046 0.38594 -0.20208 C 0.39132 -0.20277 0.40121 -0.20856 0.40625 -0.2125 C 0.40955 -0.21504 0.41562 -0.22083 0.41562 -0.22083 C 0.41979 -0.22916 0.41927 -0.2375 0.42344 -0.24583 C 0.42465 -0.25439 0.42604 -0.2625 0.42812 -0.27083 C 0.42951 -0.30139 0.43385 -0.35115 0.44844 -0.37708 C 0.44896 -0.38264 0.44896 -0.38842 0.45 -0.39375 C 0.45278 -0.40856 0.46614 -0.42384 0.475 -0.43125 C 0.48229 -0.43727 0.4776 -0.43472 0.4875 -0.43958 C 0.49062 -0.44097 0.49687 -0.44375 0.49687 -0.44375 C 0.50573 -0.44305 0.51458 -0.44282 0.52344 -0.44166 C 0.525 -0.44143 0.52691 -0.4412 0.52812 -0.43958 C 0.53698 -0.42777 0.53767 -0.42268 0.54687 -0.4125 C 0.55295 -0.40578 0.56076 -0.4037 0.56719 -0.39791 C 0.57969 -0.3993 0.59219 -0.40023 0.60469 -0.40208 C 0.60625 -0.40231 0.60816 -0.40254 0.60937 -0.40416 C 0.6125 -0.40833 0.61232 -0.41944 0.61406 -0.425 C 0.61979 -0.44305 0.6276 -0.47291 0.64219 -0.48125 C 0.64566 -0.48333 0.64948 -0.48379 0.65312 -0.48541 C 0.65555 -0.48495 0.66857 -0.48611 0.67187 -0.47916 C 0.67361 -0.47546 0.675 -0.46666 0.675 -0.46666 C 0.67673 -0.42268 0.67344 -0.43958 0.67969 -0.41458 C 0.68073 -0.41064 0.67969 -0.40578 0.68125 -0.40208 C 0.68246 -0.39907 0.68576 -0.39838 0.6875 -0.39583 C 0.68993 -0.39213 0.69062 -0.38611 0.69375 -0.38333 C 0.69878 -0.37893 0.70521 -0.37847 0.70937 -0.37291 " pathEditMode="relative" ptsTypes="ffffffffffffffffffffffffffffffffffffffffA">
                                      <p:cBhvr>
                                        <p:cTn id="8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59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595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118 0.00348 C 0.17275 0.00556 0.17448 0.00741 0.17587 0.00973 C 0.17709 0.01158 0.17743 0.01459 0.179 0.01598 C 0.18177 0.01829 0.18837 0.02014 0.18837 0.02014 C 0.19983 0.01945 0.21146 0.0213 0.22275 0.01806 C 0.22483 0.01737 0.22379 0.0125 0.22431 0.00973 C 0.22656 -0.0037 0.22413 0.00278 0.229 -0.00694 C 0.23004 -0.01967 0.229 -0.0331 0.23681 -0.04236 C 0.23959 -0.0456 0.24306 -0.04791 0.24618 -0.05069 C 0.24896 -0.05324 0.25556 -0.05486 0.25556 -0.05486 C 0.26476 -0.05069 0.2783 -0.03449 0.28368 -0.02361 C 0.28577 -0.01944 0.28681 -0.01388 0.28993 -0.01111 C 0.29514 -0.00648 0.3 -0.00069 0.30556 0.00348 C 0.30851 0.00556 0.31563 0.00672 0.31806 0.00764 C 0.33993 0.01551 0.31615 0.0088 0.33525 0.01389 C 0.33663 0.01366 0.36285 0.01019 0.36493 0.00973 C 0.36823 0.0088 0.37431 0.00556 0.37431 0.00556 C 0.38177 -0.00185 0.38906 -0.00949 0.39618 -0.01736 C 0.40018 -0.02175 0.41025 -0.02569 0.41025 -0.02569 C 0.41493 -0.03194 0.42049 -0.03958 0.42587 -0.04444 C 0.42882 -0.04699 0.43229 -0.04814 0.43525 -0.05069 C 0.44462 -0.05 0.454 -0.04976 0.46337 -0.04861 C 0.47205 -0.04745 0.47535 -0.0368 0.48056 -0.02986 C 0.48368 -0.02569 0.4882 -0.02338 0.4915 -0.01944 C 0.49479 -0.0155 0.49688 -0.00949 0.50087 -0.00694 C 0.51042 -0.00046 0.52136 0.00602 0.52743 0.01806 C 0.54063 0.01505 0.55226 0.00579 0.56181 -0.00694 C 0.56545 -0.02129 0.58646 -0.04606 0.59775 -0.05069 C 0.60382 -0.053 0.61025 -0.05324 0.6165 -0.05486 C 0.63629 -0.05277 0.63611 -0.05324 0.65243 -0.04236 C 0.66025 -0.03703 0.66441 -0.025 0.67275 -0.01944 C 0.67639 -0.01273 0.68004 -0.00347 0.68525 0.00139 C 0.68715 0.00325 0.68959 0.00371 0.6915 0.00556 C 0.69323 0.00718 0.69445 0.00996 0.69618 0.01181 C 0.69913 0.01482 0.70556 0.02014 0.70556 0.02014 C 0.71129 0.03149 0.71806 0.03473 0.72743 0.04098 C 0.72934 0.04237 0.73021 0.04561 0.73212 0.04723 C 0.73577 0.05047 0.7408 0.04931 0.74462 0.04931 " pathEditMode="relative" ptsTypes="fffffffffffffffffffffffffffffffffffffA">
                                      <p:cBhvr>
                                        <p:cTn id="14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22 -0.04045 C 0.18056 -0.03468 0.18542 -0.02705 0.19097 -0.02335 C 0.19497 -0.02057 0.20382 -0.0178 0.20382 -0.0178 C 0.20955 -0.01873 0.21545 -0.01803 0.22084 -0.02057 C 0.2257 -0.02289 0.23351 -0.0319 0.23351 -0.0319 C 0.24445 -0.05363 0.24393 -0.06426 0.25052 -0.08854 C 0.25278 -0.09686 0.26389 -0.11928 0.26545 -0.12252 C 0.28021 -0.15303 0.29983 -0.17037 0.32726 -0.17638 C 0.33438 -0.17453 0.34202 -0.17499 0.34844 -0.1706 C 0.35729 -0.16436 0.36406 -0.15372 0.37188 -0.14517 C 0.39722 -0.11766 0.41476 -0.08229 0.42934 -0.04323 C 0.43212 -0.0356 0.43542 -0.02843 0.43785 -0.02057 C 0.44462 0.00231 0.4415 0.01895 0.45903 0.02473 C 0.47969 0.02381 0.50035 0.02543 0.52084 0.02196 C 0.53004 0.02034 0.53577 -0.00925 0.53577 -0.00925 C 0.5375 -0.0289 0.53577 -0.05201 0.54427 -0.06866 C 0.55261 -0.12552 0.57084 -0.16089 0.60174 -0.2018 C 0.60538 -0.20666 0.61146 -0.20573 0.6165 -0.20758 C 0.62084 -0.20666 0.62934 -0.20458 0.62934 -0.20458 " pathEditMode="relative" ptsTypes="ffffffffffffffffffA">
                                      <p:cBhvr>
                                        <p:cTn id="1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3.48128E-6 C 0.01494 0.01017 0.02969 0.01895 0.0448 0.02843 C 0.05001 0.03166 0.05435 0.03721 0.05973 0.03975 C 0.08785 0.05293 0.11841 0.05224 0.14688 0.06241 C 0.15747 0.06148 0.16841 0.06287 0.17883 0.0594 C 0.18091 0.05871 0.17987 0.05362 0.18091 0.05108 C 0.18334 0.04507 0.18942 0.03398 0.18942 0.03398 C 0.19376 -0.00116 0.18855 0.03559 0.19584 3.48128E-6 C 0.19949 -0.0178 0.20035 -0.03583 0.20435 -0.05387 C 0.20695 -0.07952 0.21094 -0.10287 0.21702 -0.12737 C 0.21789 -0.13107 0.21771 -0.13546 0.21928 -0.13893 C 0.22084 -0.1424 0.22362 -0.14448 0.2257 -0.14725 C 0.22883 -0.15997 0.23126 -0.1602 0.24046 -0.16436 C 0.24827 -0.15766 0.25574 -0.1535 0.25973 -0.14171 C 0.26129 -0.13731 0.26042 -0.132 0.26181 -0.12737 C 0.26511 -0.11651 0.27084 -0.10703 0.27449 -0.0964 C 0.27796 -0.08623 0.27952 -0.07536 0.28299 -0.06519 C 0.29115 -0.04161 0.30435 -0.02173 0.31077 0.00277 C 0.30938 0.01317 0.30591 0.02334 0.30643 0.03398 C 0.3066 0.03744 0.31094 0.03744 0.31285 0.03975 C 0.31667 0.04415 0.32049 0.04854 0.32344 0.05386 C 0.32622 0.05894 0.32709 0.06564 0.32987 0.07073 C 0.34324 0.09523 0.36737 0.11604 0.38942 0.12182 C 0.41702 0.11234 0.42032 0.10055 0.44271 0.07928 C 0.4606 0.0416 0.47466 0.00023 0.48942 -0.03976 C 0.49324 -0.05017 0.49532 -0.0608 0.50001 -0.07074 C 0.50973 -0.09154 0.5198 -0.10195 0.53421 -0.11605 C 0.53716 -0.11882 0.53994 -0.12183 0.54271 -0.1246 C 0.54445 -0.12645 0.54896 -0.12737 0.54896 -0.12737 " pathEditMode="relative" ptsTypes="ffffffffffffffffffffffffffffA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Briatta</dc:creator>
  <cp:lastModifiedBy>Nicole Briatta</cp:lastModifiedBy>
  <cp:revision>71</cp:revision>
  <dcterms:created xsi:type="dcterms:W3CDTF">2009-11-11T11:45:33Z</dcterms:created>
  <dcterms:modified xsi:type="dcterms:W3CDTF">2009-11-12T22:01:16Z</dcterms:modified>
</cp:coreProperties>
</file>